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56">
          <p15:clr>
            <a:srgbClr val="747775"/>
          </p15:clr>
        </p15:guide>
        <p15:guide id="2" orient="horz" pos="680">
          <p15:clr>
            <a:srgbClr val="747775"/>
          </p15:clr>
        </p15:guide>
        <p15:guide id="3" orient="horz" pos="301">
          <p15:clr>
            <a:srgbClr val="747775"/>
          </p15:clr>
        </p15:guide>
        <p15:guide id="4" orient="horz" pos="1059">
          <p15:clr>
            <a:srgbClr val="747775"/>
          </p15:clr>
        </p15:guide>
        <p15:guide id="5" orient="horz" pos="1474">
          <p15:clr>
            <a:srgbClr val="747775"/>
          </p15:clr>
        </p15:guide>
        <p15:guide id="6" orient="horz" pos="2396">
          <p15:clr>
            <a:srgbClr val="747775"/>
          </p15:clr>
        </p15:guide>
        <p15:guide id="7" orient="horz" pos="2756">
          <p15:clr>
            <a:srgbClr val="747775"/>
          </p15:clr>
        </p15:guide>
        <p15:guide id="8" pos="82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DAB5EF-1ABA-45F2-8D69-89683BB1FAD3}">
  <a:tblStyle styleId="{38DAB5EF-1ABA-45F2-8D69-89683BB1FAD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56" orient="horz"/>
        <p:guide pos="680" orient="horz"/>
        <p:guide pos="301" orient="horz"/>
        <p:guide pos="1059" orient="horz"/>
        <p:guide pos="1474" orient="horz"/>
        <p:guide pos="2396" orient="horz"/>
        <p:guide pos="2756" orient="horz"/>
        <p:guide pos="82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xpMWBgjcjDBbbs3gCczmNspOV9r4eMTC" TargetMode="External"/><Relationship Id="rId3" Type="http://schemas.openxmlformats.org/officeDocument/2006/relationships/hyperlink" Target="https://docs.google.com/spreadsheets/d/12H4i4K5LMieM_70yR3S3dQJDeGneKDWu/edit#gid=1906762067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xpMWBgjcjDBbbs3gCczmNspOV9r4eMTC" TargetMode="External"/><Relationship Id="rId3" Type="http://schemas.openxmlformats.org/officeDocument/2006/relationships/hyperlink" Target="https://docs.google.com/spreadsheets/d/12H4i4K5LMieM_70yR3S3dQJDeGneKDWu/edit#gid=1906762067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3f540cca7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3f540cca7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TikTok pro-bolsobot accounts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Fazer um grid vertical: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President + jair messias bolsonaro ( com e sem images) → duas colunas (up with images, down no images)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Political campaign slogans found in Ghost Accounts → uma colunas (up ghost account image, down: usernames.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Bolsominions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Bolsominion images: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https://drive.google.com/drive/folders/1xpMWBgjcjDBbbs3gCczmNspOV9r4eMTC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Tiktok data (including bolsominion list of names):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https://docs.google.com/spreadsheets/d/12H4i4K5LMieM_70yR3S3dQJDeGneKDWu/edit#gid=1906762067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f540cca7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f540cca7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f540cca7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f540cca7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TikTok pro-bolsobot accounts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Fazer um grid vertical: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President + jair messias bolsonaro ( com e sem images) → duas colunas (up with images, down no images)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Political campaign slogans found in Ghost Accounts → uma colunas (up ghost account image, down: usernames.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Bolsominions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Bolsominion images: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https://drive.google.com/drive/folders/1xpMWBgjcjDBbbs3gCczmNspOV9r4eMTC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Tiktok data (including bolsominion list of names):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https://docs.google.com/spreadsheets/d/12H4i4K5LMieM_70yR3S3dQJDeGneKDWu/edit#gid=1906762067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f540cca74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3f540cca7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f540cca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3f540cca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f540cca7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f540cca7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f540cca7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f540cca7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f540cca7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f540cca7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f540cca7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f540cca7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f540cca7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f540cca7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3.png"/><Relationship Id="rId13" Type="http://schemas.openxmlformats.org/officeDocument/2006/relationships/image" Target="../media/image32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9" Type="http://schemas.openxmlformats.org/officeDocument/2006/relationships/image" Target="../media/image5.png"/><Relationship Id="rId15" Type="http://schemas.openxmlformats.org/officeDocument/2006/relationships/image" Target="../media/image14.png"/><Relationship Id="rId14" Type="http://schemas.openxmlformats.org/officeDocument/2006/relationships/image" Target="../media/image17.png"/><Relationship Id="rId5" Type="http://schemas.openxmlformats.org/officeDocument/2006/relationships/image" Target="../media/image2.jpg"/><Relationship Id="rId6" Type="http://schemas.openxmlformats.org/officeDocument/2006/relationships/image" Target="../media/image7.png"/><Relationship Id="rId7" Type="http://schemas.openxmlformats.org/officeDocument/2006/relationships/image" Target="../media/image39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3.png"/><Relationship Id="rId13" Type="http://schemas.openxmlformats.org/officeDocument/2006/relationships/image" Target="../media/image32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9" Type="http://schemas.openxmlformats.org/officeDocument/2006/relationships/image" Target="../media/image5.png"/><Relationship Id="rId15" Type="http://schemas.openxmlformats.org/officeDocument/2006/relationships/image" Target="../media/image14.png"/><Relationship Id="rId14" Type="http://schemas.openxmlformats.org/officeDocument/2006/relationships/image" Target="../media/image17.png"/><Relationship Id="rId5" Type="http://schemas.openxmlformats.org/officeDocument/2006/relationships/image" Target="../media/image2.jpg"/><Relationship Id="rId6" Type="http://schemas.openxmlformats.org/officeDocument/2006/relationships/image" Target="../media/image7.png"/><Relationship Id="rId7" Type="http://schemas.openxmlformats.org/officeDocument/2006/relationships/image" Target="../media/image39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9.gif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.jpg"/><Relationship Id="rId11" Type="http://schemas.openxmlformats.org/officeDocument/2006/relationships/image" Target="../media/image26.jpg"/><Relationship Id="rId10" Type="http://schemas.openxmlformats.org/officeDocument/2006/relationships/image" Target="../media/image34.jpg"/><Relationship Id="rId13" Type="http://schemas.openxmlformats.org/officeDocument/2006/relationships/image" Target="../media/image37.jpg"/><Relationship Id="rId12" Type="http://schemas.openxmlformats.org/officeDocument/2006/relationships/image" Target="../media/image21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Relationship Id="rId9" Type="http://schemas.openxmlformats.org/officeDocument/2006/relationships/image" Target="../media/image24.jpg"/><Relationship Id="rId15" Type="http://schemas.openxmlformats.org/officeDocument/2006/relationships/image" Target="../media/image36.jpg"/><Relationship Id="rId14" Type="http://schemas.openxmlformats.org/officeDocument/2006/relationships/image" Target="../media/image30.jpg"/><Relationship Id="rId17" Type="http://schemas.openxmlformats.org/officeDocument/2006/relationships/image" Target="../media/image28.jpg"/><Relationship Id="rId16" Type="http://schemas.openxmlformats.org/officeDocument/2006/relationships/image" Target="../media/image31.jpg"/><Relationship Id="rId5" Type="http://schemas.openxmlformats.org/officeDocument/2006/relationships/image" Target="../media/image16.jpg"/><Relationship Id="rId19" Type="http://schemas.openxmlformats.org/officeDocument/2006/relationships/image" Target="../media/image33.jpg"/><Relationship Id="rId6" Type="http://schemas.openxmlformats.org/officeDocument/2006/relationships/image" Target="../media/image23.jpg"/><Relationship Id="rId18" Type="http://schemas.openxmlformats.org/officeDocument/2006/relationships/image" Target="../media/image35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7800" y="3478875"/>
            <a:ext cx="1368600" cy="3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latin typeface="Calibri"/>
                <a:ea typeface="Calibri"/>
                <a:cs typeface="Calibri"/>
                <a:sym typeface="Calibri"/>
              </a:rPr>
              <a:t>Human-like bolsobots</a:t>
            </a:r>
            <a:endParaRPr i="1"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3797" l="8825" r="82143" t="57720"/>
          <a:stretch/>
        </p:blipFill>
        <p:spPr>
          <a:xfrm>
            <a:off x="270763" y="2868350"/>
            <a:ext cx="585774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41913" l="0" r="90726" t="39605"/>
          <a:stretch/>
        </p:blipFill>
        <p:spPr>
          <a:xfrm>
            <a:off x="262900" y="2292963"/>
            <a:ext cx="601498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24263" l="0" r="91901" t="57254"/>
          <a:stretch/>
        </p:blipFill>
        <p:spPr>
          <a:xfrm>
            <a:off x="778373" y="2844200"/>
            <a:ext cx="525327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81518" l="84223" r="7054" t="0"/>
          <a:stretch/>
        </p:blipFill>
        <p:spPr>
          <a:xfrm>
            <a:off x="290613" y="362125"/>
            <a:ext cx="565724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5722" l="49822" r="41455" t="76978"/>
          <a:stretch/>
        </p:blipFill>
        <p:spPr>
          <a:xfrm>
            <a:off x="284000" y="1609838"/>
            <a:ext cx="565699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42392" l="58510" r="33391" t="39126"/>
          <a:stretch/>
        </p:blipFill>
        <p:spPr>
          <a:xfrm>
            <a:off x="838438" y="398775"/>
            <a:ext cx="525327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43095" l="17268" r="74010" t="39605"/>
          <a:stretch/>
        </p:blipFill>
        <p:spPr>
          <a:xfrm>
            <a:off x="297250" y="1015969"/>
            <a:ext cx="565699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5722" l="17604" r="65751" t="76978"/>
          <a:stretch/>
        </p:blipFill>
        <p:spPr>
          <a:xfrm>
            <a:off x="297251" y="3708825"/>
            <a:ext cx="1079598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24265" l="17268" r="74010" t="58435"/>
          <a:stretch/>
        </p:blipFill>
        <p:spPr>
          <a:xfrm>
            <a:off x="818263" y="1015969"/>
            <a:ext cx="565699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43527" l="83314" r="7963" t="39173"/>
          <a:stretch/>
        </p:blipFill>
        <p:spPr>
          <a:xfrm>
            <a:off x="818262" y="1609850"/>
            <a:ext cx="565724" cy="6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42484" l="8825" r="82143" t="39033"/>
          <a:stretch/>
        </p:blipFill>
        <p:spPr>
          <a:xfrm>
            <a:off x="838450" y="2257413"/>
            <a:ext cx="585774" cy="6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3408200" y="29475"/>
            <a:ext cx="1586700" cy="4987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latin typeface="Calibri"/>
                <a:ea typeface="Calibri"/>
                <a:cs typeface="Calibri"/>
                <a:sym typeface="Calibri"/>
              </a:rPr>
              <a:t>Bolsominions</a:t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4">
            <a:alphaModFix/>
          </a:blip>
          <a:srcRect b="25311" l="83512" r="8250" t="59244"/>
          <a:stretch/>
        </p:blipFill>
        <p:spPr>
          <a:xfrm>
            <a:off x="1873950" y="1626563"/>
            <a:ext cx="565724" cy="5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5262275" y="29475"/>
            <a:ext cx="2396700" cy="4987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latin typeface="Calibri"/>
                <a:ea typeface="Calibri"/>
                <a:cs typeface="Calibri"/>
                <a:sym typeface="Calibri"/>
              </a:rPr>
              <a:t>ghost accounts</a:t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4">
            <a:alphaModFix/>
          </a:blip>
          <a:srcRect b="44637" l="9788" r="83436" t="40726"/>
          <a:stretch/>
        </p:blipFill>
        <p:spPr>
          <a:xfrm>
            <a:off x="1922725" y="3769300"/>
            <a:ext cx="468173" cy="5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4">
            <a:alphaModFix/>
          </a:blip>
          <a:srcRect b="82328" l="17443" r="74078" t="3035"/>
          <a:stretch/>
        </p:blipFill>
        <p:spPr>
          <a:xfrm>
            <a:off x="1863925" y="2344125"/>
            <a:ext cx="585774" cy="5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4">
            <a:alphaModFix/>
          </a:blip>
          <a:srcRect b="44457" l="17443" r="74078" t="40906"/>
          <a:stretch/>
        </p:blipFill>
        <p:spPr>
          <a:xfrm>
            <a:off x="2418400" y="3769300"/>
            <a:ext cx="585774" cy="5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4">
            <a:alphaModFix/>
          </a:blip>
          <a:srcRect b="5755" l="42323" r="50073" t="78003"/>
          <a:stretch/>
        </p:blipFill>
        <p:spPr>
          <a:xfrm>
            <a:off x="1869950" y="4320850"/>
            <a:ext cx="525327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4">
            <a:alphaModFix/>
          </a:blip>
          <a:srcRect b="44168" l="75368" r="16444" t="39590"/>
          <a:stretch/>
        </p:blipFill>
        <p:spPr>
          <a:xfrm>
            <a:off x="2428425" y="4320850"/>
            <a:ext cx="565724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4">
            <a:alphaModFix/>
          </a:blip>
          <a:srcRect b="24899" l="58741" r="33655" t="58860"/>
          <a:stretch/>
        </p:blipFill>
        <p:spPr>
          <a:xfrm>
            <a:off x="1894150" y="419700"/>
            <a:ext cx="525327" cy="6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b="25888" l="34602" r="57795" t="59474"/>
          <a:stretch/>
        </p:blipFill>
        <p:spPr>
          <a:xfrm>
            <a:off x="2480350" y="2910163"/>
            <a:ext cx="525327" cy="5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4">
            <a:alphaModFix/>
          </a:blip>
          <a:srcRect b="5755" l="67282" r="24529" t="78003"/>
          <a:stretch/>
        </p:blipFill>
        <p:spPr>
          <a:xfrm>
            <a:off x="2460150" y="2280988"/>
            <a:ext cx="565724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 rotWithShape="1">
          <a:blip r:embed="rId4">
            <a:alphaModFix/>
          </a:blip>
          <a:srcRect b="5755" l="75256" r="16556" t="78003"/>
          <a:stretch/>
        </p:blipFill>
        <p:spPr>
          <a:xfrm>
            <a:off x="2460175" y="1015975"/>
            <a:ext cx="565673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4">
            <a:alphaModFix/>
          </a:blip>
          <a:srcRect b="43933" l="42497" r="49899" t="39826"/>
          <a:stretch/>
        </p:blipFill>
        <p:spPr>
          <a:xfrm>
            <a:off x="2480338" y="419700"/>
            <a:ext cx="525327" cy="6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 rotWithShape="1">
          <a:blip r:embed="rId4">
            <a:alphaModFix/>
          </a:blip>
          <a:srcRect b="5939" l="84478" r="8250" t="77724"/>
          <a:stretch/>
        </p:blipFill>
        <p:spPr>
          <a:xfrm>
            <a:off x="1946150" y="2889275"/>
            <a:ext cx="499400" cy="6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4">
            <a:alphaModFix/>
          </a:blip>
          <a:srcRect b="25888" l="1017" r="91380" t="59474"/>
          <a:stretch/>
        </p:blipFill>
        <p:spPr>
          <a:xfrm>
            <a:off x="1894141" y="1046213"/>
            <a:ext cx="525327" cy="5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 rotWithShape="1">
          <a:blip r:embed="rId4">
            <a:alphaModFix/>
          </a:blip>
          <a:srcRect b="82107" l="1017" r="91380" t="1651"/>
          <a:stretch/>
        </p:blipFill>
        <p:spPr>
          <a:xfrm>
            <a:off x="2480338" y="1609852"/>
            <a:ext cx="525327" cy="6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/>
          <p:nvPr/>
        </p:nvSpPr>
        <p:spPr>
          <a:xfrm>
            <a:off x="196525" y="29475"/>
            <a:ext cx="1292400" cy="4987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i="1" lang="en-GB" sz="1200">
                <a:latin typeface="Calibri"/>
                <a:ea typeface="Calibri"/>
                <a:cs typeface="Calibri"/>
                <a:sym typeface="Calibri"/>
              </a:rPr>
              <a:t>resident</a:t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1796725" y="29475"/>
            <a:ext cx="1368600" cy="4987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1" i="1" lang="en-GB" sz="1200">
                <a:latin typeface="Calibri"/>
                <a:ea typeface="Calibri"/>
                <a:cs typeface="Calibri"/>
                <a:sym typeface="Calibri"/>
              </a:rPr>
              <a:t>air</a:t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9650" y="2581973"/>
            <a:ext cx="374716" cy="3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6">
            <a:alphaModFix/>
          </a:blip>
          <a:srcRect b="13314" l="0" r="0" t="0"/>
          <a:stretch/>
        </p:blipFill>
        <p:spPr>
          <a:xfrm>
            <a:off x="3473025" y="3813076"/>
            <a:ext cx="525325" cy="4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3000" y="3803675"/>
            <a:ext cx="499400" cy="40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8">
            <a:alphaModFix/>
          </a:blip>
          <a:srcRect b="0" l="0" r="4589" t="0"/>
          <a:stretch/>
        </p:blipFill>
        <p:spPr>
          <a:xfrm>
            <a:off x="4193000" y="4375175"/>
            <a:ext cx="617737" cy="3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79449" y="4375175"/>
            <a:ext cx="525325" cy="37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49225" y="2319987"/>
            <a:ext cx="565725" cy="476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49325" y="2953275"/>
            <a:ext cx="585775" cy="48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12">
            <a:alphaModFix/>
          </a:blip>
          <a:srcRect b="0" l="0" r="18573" t="0"/>
          <a:stretch/>
        </p:blipFill>
        <p:spPr>
          <a:xfrm>
            <a:off x="3549325" y="1689400"/>
            <a:ext cx="643776" cy="47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3">
            <a:alphaModFix/>
          </a:blip>
          <a:srcRect b="0" l="0" r="15867" t="0"/>
          <a:stretch/>
        </p:blipFill>
        <p:spPr>
          <a:xfrm>
            <a:off x="3549325" y="1079975"/>
            <a:ext cx="643775" cy="4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49325" y="478600"/>
            <a:ext cx="643775" cy="3495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" name="Google Shape;94;p13"/>
          <p:cNvGraphicFramePr/>
          <p:nvPr/>
        </p:nvGraphicFramePr>
        <p:xfrm>
          <a:off x="5390125" y="294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{38DAB5EF-1ABA-45F2-8D69-89683BB1FAD3}</a:tableStyleId>
              </a:tblPr>
              <a:tblGrid>
                <a:gridCol w="1049550"/>
              </a:tblGrid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president</a:t>
                      </a:r>
                      <a:endParaRPr i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bolsonaropresidente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bolsonariopresident53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presidente_.</a:t>
                      </a: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5" name="Google Shape;95;p13"/>
          <p:cNvPicPr preferRelativeResize="0"/>
          <p:nvPr/>
        </p:nvPicPr>
        <p:blipFill rotWithShape="1">
          <a:blip r:embed="rId15">
            <a:alphaModFix/>
          </a:blip>
          <a:srcRect b="0" l="527" r="0" t="0"/>
          <a:stretch/>
        </p:blipFill>
        <p:spPr>
          <a:xfrm>
            <a:off x="-5897725" y="909550"/>
            <a:ext cx="5704049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850" y="2581973"/>
            <a:ext cx="374716" cy="374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" name="Google Shape;97;p13"/>
          <p:cNvGraphicFramePr/>
          <p:nvPr/>
        </p:nvGraphicFramePr>
        <p:xfrm>
          <a:off x="6609325" y="294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{38DAB5EF-1ABA-45F2-8D69-89683BB1FAD3}</a:tableStyleId>
              </a:tblPr>
              <a:tblGrid>
                <a:gridCol w="1049550"/>
              </a:tblGrid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lgbt</a:t>
                      </a:r>
                      <a:endParaRPr i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bolsonaro-lgbt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bolsonariogay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bolsonaro_gay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8" name="Google Shape;9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800" y="478598"/>
            <a:ext cx="374716" cy="374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" name="Google Shape;99;p13"/>
          <p:cNvGraphicFramePr/>
          <p:nvPr/>
        </p:nvGraphicFramePr>
        <p:xfrm>
          <a:off x="5320275" y="84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{38DAB5EF-1ABA-45F2-8D69-89683BB1FAD3}</a:tableStyleId>
              </a:tblPr>
              <a:tblGrid>
                <a:gridCol w="1049550"/>
              </a:tblGrid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Political slogan</a:t>
                      </a:r>
                      <a:endParaRPr i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fechadocombolsonaro45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bolsonaro..mito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bolsonarocapitao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soldadobolsonaro17</a:t>
                      </a:r>
                      <a:endParaRPr sz="7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0" name="Google Shape;10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000" y="478598"/>
            <a:ext cx="374716" cy="374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" name="Google Shape;101;p13"/>
          <p:cNvGraphicFramePr/>
          <p:nvPr/>
        </p:nvGraphicFramePr>
        <p:xfrm>
          <a:off x="6539475" y="84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{38DAB5EF-1ABA-45F2-8D69-89683BB1FAD3}</a:tableStyleId>
              </a:tblPr>
              <a:tblGrid>
                <a:gridCol w="1049550"/>
              </a:tblGrid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memes</a:t>
                      </a:r>
                      <a:endParaRPr i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bolsonarosapecao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bolsonaro_de_calcinha5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bolsonarodescolado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bolsonaroirado</a:t>
                      </a:r>
                      <a:endParaRPr sz="7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" name="Google Shape;102;p13"/>
          <p:cNvSpPr txBox="1"/>
          <p:nvPr/>
        </p:nvSpPr>
        <p:spPr>
          <a:xfrm>
            <a:off x="1808000" y="3478875"/>
            <a:ext cx="1368600" cy="3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latin typeface="Calibri"/>
                <a:ea typeface="Calibri"/>
                <a:cs typeface="Calibri"/>
                <a:sym typeface="Calibri"/>
              </a:rPr>
              <a:t>Human-like bolsobots</a:t>
            </a:r>
            <a:endParaRPr i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3408200" y="3478875"/>
            <a:ext cx="1368600" cy="3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latin typeface="Calibri"/>
                <a:ea typeface="Calibri"/>
                <a:cs typeface="Calibri"/>
                <a:sym typeface="Calibri"/>
              </a:rPr>
              <a:t>Human-like bolsobots</a:t>
            </a:r>
            <a:endParaRPr i="1"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6" y="-98150"/>
            <a:ext cx="803015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7588425" y="4430750"/>
            <a:ext cx="1454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Bolsominions, February 2022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/>
        </p:nvSpPr>
        <p:spPr>
          <a:xfrm>
            <a:off x="207800" y="3478875"/>
            <a:ext cx="13686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Calibri"/>
                <a:ea typeface="Calibri"/>
                <a:cs typeface="Calibri"/>
                <a:sym typeface="Calibri"/>
              </a:rPr>
              <a:t>Human-like bolsobots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b="23797" l="8825" r="82143" t="57720"/>
          <a:stretch/>
        </p:blipFill>
        <p:spPr>
          <a:xfrm>
            <a:off x="270763" y="2868350"/>
            <a:ext cx="585774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b="41913" l="0" r="90726" t="39605"/>
          <a:stretch/>
        </p:blipFill>
        <p:spPr>
          <a:xfrm>
            <a:off x="262900" y="2292963"/>
            <a:ext cx="601498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b="24263" l="0" r="91901" t="57254"/>
          <a:stretch/>
        </p:blipFill>
        <p:spPr>
          <a:xfrm>
            <a:off x="778373" y="2844200"/>
            <a:ext cx="525327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3">
            <a:alphaModFix/>
          </a:blip>
          <a:srcRect b="81518" l="84223" r="7054" t="0"/>
          <a:stretch/>
        </p:blipFill>
        <p:spPr>
          <a:xfrm>
            <a:off x="290613" y="362125"/>
            <a:ext cx="565724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3">
            <a:alphaModFix/>
          </a:blip>
          <a:srcRect b="5722" l="49822" r="41455" t="76978"/>
          <a:stretch/>
        </p:blipFill>
        <p:spPr>
          <a:xfrm>
            <a:off x="284000" y="1609838"/>
            <a:ext cx="565699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b="42392" l="58510" r="33391" t="39126"/>
          <a:stretch/>
        </p:blipFill>
        <p:spPr>
          <a:xfrm>
            <a:off x="838438" y="398775"/>
            <a:ext cx="525327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43095" l="17268" r="74010" t="39605"/>
          <a:stretch/>
        </p:blipFill>
        <p:spPr>
          <a:xfrm>
            <a:off x="297250" y="1015969"/>
            <a:ext cx="565699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/>
          </a:blip>
          <a:srcRect b="5722" l="17604" r="65751" t="76978"/>
          <a:stretch/>
        </p:blipFill>
        <p:spPr>
          <a:xfrm>
            <a:off x="297251" y="3708825"/>
            <a:ext cx="1079598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3">
            <a:alphaModFix/>
          </a:blip>
          <a:srcRect b="24265" l="17268" r="74010" t="58435"/>
          <a:stretch/>
        </p:blipFill>
        <p:spPr>
          <a:xfrm>
            <a:off x="818263" y="1015969"/>
            <a:ext cx="565699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 rotWithShape="1">
          <a:blip r:embed="rId3">
            <a:alphaModFix/>
          </a:blip>
          <a:srcRect b="43527" l="83314" r="7963" t="39173"/>
          <a:stretch/>
        </p:blipFill>
        <p:spPr>
          <a:xfrm>
            <a:off x="818262" y="1609850"/>
            <a:ext cx="565724" cy="6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 rotWithShape="1">
          <a:blip r:embed="rId3">
            <a:alphaModFix/>
          </a:blip>
          <a:srcRect b="42484" l="8825" r="82143" t="39033"/>
          <a:stretch/>
        </p:blipFill>
        <p:spPr>
          <a:xfrm>
            <a:off x="838450" y="2257413"/>
            <a:ext cx="585774" cy="6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/>
        </p:nvSpPr>
        <p:spPr>
          <a:xfrm>
            <a:off x="3241275" y="29475"/>
            <a:ext cx="21417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Calibri"/>
                <a:ea typeface="Calibri"/>
                <a:cs typeface="Calibri"/>
                <a:sym typeface="Calibri"/>
              </a:rPr>
              <a:t>Bolsominions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25311" l="83512" r="8250" t="59244"/>
          <a:stretch/>
        </p:blipFill>
        <p:spPr>
          <a:xfrm>
            <a:off x="1721550" y="1626563"/>
            <a:ext cx="565724" cy="5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5567075" y="29475"/>
            <a:ext cx="23967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Calibri"/>
                <a:ea typeface="Calibri"/>
                <a:cs typeface="Calibri"/>
                <a:sym typeface="Calibri"/>
              </a:rPr>
              <a:t>ghost accounts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4"/>
          <p:cNvPicPr preferRelativeResize="0"/>
          <p:nvPr/>
        </p:nvPicPr>
        <p:blipFill rotWithShape="1">
          <a:blip r:embed="rId4">
            <a:alphaModFix/>
          </a:blip>
          <a:srcRect b="44637" l="9788" r="83436" t="40726"/>
          <a:stretch/>
        </p:blipFill>
        <p:spPr>
          <a:xfrm>
            <a:off x="1770325" y="3769300"/>
            <a:ext cx="468173" cy="5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82328" l="17443" r="74078" t="3035"/>
          <a:stretch/>
        </p:blipFill>
        <p:spPr>
          <a:xfrm>
            <a:off x="1711525" y="2344125"/>
            <a:ext cx="585774" cy="5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 rotWithShape="1">
          <a:blip r:embed="rId4">
            <a:alphaModFix/>
          </a:blip>
          <a:srcRect b="44457" l="17443" r="74078" t="40906"/>
          <a:stretch/>
        </p:blipFill>
        <p:spPr>
          <a:xfrm>
            <a:off x="2266000" y="3769300"/>
            <a:ext cx="585774" cy="5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 rotWithShape="1">
          <a:blip r:embed="rId4">
            <a:alphaModFix/>
          </a:blip>
          <a:srcRect b="5755" l="42323" r="50073" t="78003"/>
          <a:stretch/>
        </p:blipFill>
        <p:spPr>
          <a:xfrm>
            <a:off x="1717550" y="4320850"/>
            <a:ext cx="525327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 rotWithShape="1">
          <a:blip r:embed="rId4">
            <a:alphaModFix/>
          </a:blip>
          <a:srcRect b="44168" l="75368" r="16444" t="39590"/>
          <a:stretch/>
        </p:blipFill>
        <p:spPr>
          <a:xfrm>
            <a:off x="2276025" y="4320850"/>
            <a:ext cx="565724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 rotWithShape="1">
          <a:blip r:embed="rId4">
            <a:alphaModFix/>
          </a:blip>
          <a:srcRect b="24899" l="58741" r="33655" t="58860"/>
          <a:stretch/>
        </p:blipFill>
        <p:spPr>
          <a:xfrm>
            <a:off x="1741750" y="419700"/>
            <a:ext cx="525327" cy="6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 rotWithShape="1">
          <a:blip r:embed="rId4">
            <a:alphaModFix/>
          </a:blip>
          <a:srcRect b="25888" l="34602" r="57795" t="59474"/>
          <a:stretch/>
        </p:blipFill>
        <p:spPr>
          <a:xfrm>
            <a:off x="2327950" y="2910163"/>
            <a:ext cx="525327" cy="5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 rotWithShape="1">
          <a:blip r:embed="rId4">
            <a:alphaModFix/>
          </a:blip>
          <a:srcRect b="5755" l="67282" r="24529" t="78003"/>
          <a:stretch/>
        </p:blipFill>
        <p:spPr>
          <a:xfrm>
            <a:off x="2307750" y="2280988"/>
            <a:ext cx="565724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 rotWithShape="1">
          <a:blip r:embed="rId4">
            <a:alphaModFix/>
          </a:blip>
          <a:srcRect b="5755" l="75256" r="16556" t="78003"/>
          <a:stretch/>
        </p:blipFill>
        <p:spPr>
          <a:xfrm>
            <a:off x="2307775" y="1015975"/>
            <a:ext cx="565673" cy="6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 rotWithShape="1">
          <a:blip r:embed="rId4">
            <a:alphaModFix/>
          </a:blip>
          <a:srcRect b="43933" l="42497" r="49899" t="39826"/>
          <a:stretch/>
        </p:blipFill>
        <p:spPr>
          <a:xfrm>
            <a:off x="2327938" y="419700"/>
            <a:ext cx="525327" cy="6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4">
            <a:alphaModFix/>
          </a:blip>
          <a:srcRect b="5939" l="84478" r="8250" t="77724"/>
          <a:stretch/>
        </p:blipFill>
        <p:spPr>
          <a:xfrm>
            <a:off x="1793750" y="2889275"/>
            <a:ext cx="499400" cy="6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 b="25888" l="1017" r="91380" t="59474"/>
          <a:stretch/>
        </p:blipFill>
        <p:spPr>
          <a:xfrm>
            <a:off x="1741741" y="1046213"/>
            <a:ext cx="525327" cy="5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4">
            <a:alphaModFix/>
          </a:blip>
          <a:srcRect b="82107" l="1017" r="91380" t="1651"/>
          <a:stretch/>
        </p:blipFill>
        <p:spPr>
          <a:xfrm>
            <a:off x="2327938" y="1609852"/>
            <a:ext cx="525327" cy="6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/>
          <p:nvPr/>
        </p:nvSpPr>
        <p:spPr>
          <a:xfrm>
            <a:off x="272725" y="29475"/>
            <a:ext cx="12924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Calibri"/>
                <a:ea typeface="Calibri"/>
                <a:cs typeface="Calibri"/>
                <a:sym typeface="Calibri"/>
              </a:rPr>
              <a:t>President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1720525" y="29475"/>
            <a:ext cx="12924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Calibri"/>
                <a:ea typeface="Calibri"/>
                <a:cs typeface="Calibri"/>
                <a:sym typeface="Calibri"/>
              </a:rPr>
              <a:t>Jair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4450" y="2581973"/>
            <a:ext cx="374716" cy="3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6">
            <a:alphaModFix/>
          </a:blip>
          <a:srcRect b="13314" l="0" r="0" t="0"/>
          <a:stretch/>
        </p:blipFill>
        <p:spPr>
          <a:xfrm>
            <a:off x="3320625" y="3813076"/>
            <a:ext cx="525325" cy="4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4400" y="3803675"/>
            <a:ext cx="499400" cy="40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 rotWithShape="1">
          <a:blip r:embed="rId8">
            <a:alphaModFix/>
          </a:blip>
          <a:srcRect b="0" l="0" r="4589" t="0"/>
          <a:stretch/>
        </p:blipFill>
        <p:spPr>
          <a:xfrm>
            <a:off x="3964400" y="4375175"/>
            <a:ext cx="617737" cy="3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7049" y="4375175"/>
            <a:ext cx="525325" cy="37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0625" y="2319987"/>
            <a:ext cx="565725" cy="476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20725" y="2953275"/>
            <a:ext cx="585775" cy="48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 rotWithShape="1">
          <a:blip r:embed="rId12">
            <a:alphaModFix/>
          </a:blip>
          <a:srcRect b="0" l="0" r="18573" t="0"/>
          <a:stretch/>
        </p:blipFill>
        <p:spPr>
          <a:xfrm>
            <a:off x="3320725" y="1689400"/>
            <a:ext cx="643776" cy="47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 rotWithShape="1">
          <a:blip r:embed="rId13">
            <a:alphaModFix/>
          </a:blip>
          <a:srcRect b="0" l="0" r="15867" t="0"/>
          <a:stretch/>
        </p:blipFill>
        <p:spPr>
          <a:xfrm>
            <a:off x="3320725" y="1079975"/>
            <a:ext cx="643775" cy="4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20725" y="478600"/>
            <a:ext cx="643775" cy="3495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" name="Google Shape;148;p14"/>
          <p:cNvGraphicFramePr/>
          <p:nvPr/>
        </p:nvGraphicFramePr>
        <p:xfrm>
          <a:off x="4146425" y="37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{38DAB5EF-1ABA-45F2-8D69-89683BB1FAD3}</a:tableStyleId>
              </a:tblPr>
              <a:tblGrid>
                <a:gridCol w="13149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bolsominion.com.orgulho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bolsominion14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bolsominion006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bolsominion_com_amor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bolsominion_opressor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bolsominionsincero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bolsominion_forever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bolsominionvagabundo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bolsominion_kkkkkkkkkkjk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soldado_bolsominion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9" name="Google Shape;149;p14"/>
          <p:cNvGraphicFramePr/>
          <p:nvPr/>
        </p:nvGraphicFramePr>
        <p:xfrm>
          <a:off x="5694925" y="294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{38DAB5EF-1ABA-45F2-8D69-89683BB1FAD3}</a:tableStyleId>
              </a:tblPr>
              <a:tblGrid>
                <a:gridCol w="1049550"/>
              </a:tblGrid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president</a:t>
                      </a:r>
                      <a:endParaRPr i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bolsonaropresidente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bolsonariopresident53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presidente_.bolsonaro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0" name="Google Shape;150;p14"/>
          <p:cNvPicPr preferRelativeResize="0"/>
          <p:nvPr/>
        </p:nvPicPr>
        <p:blipFill rotWithShape="1">
          <a:blip r:embed="rId15">
            <a:alphaModFix/>
          </a:blip>
          <a:srcRect b="0" l="527" r="0" t="0"/>
          <a:stretch/>
        </p:blipFill>
        <p:spPr>
          <a:xfrm>
            <a:off x="-5897725" y="909550"/>
            <a:ext cx="5704049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3650" y="2581973"/>
            <a:ext cx="374716" cy="374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2" name="Google Shape;152;p14"/>
          <p:cNvGraphicFramePr/>
          <p:nvPr/>
        </p:nvGraphicFramePr>
        <p:xfrm>
          <a:off x="6914125" y="294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{38DAB5EF-1ABA-45F2-8D69-89683BB1FAD3}</a:tableStyleId>
              </a:tblPr>
              <a:tblGrid>
                <a:gridCol w="1049550"/>
              </a:tblGrid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lgbt</a:t>
                      </a:r>
                      <a:endParaRPr i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bolsonaro-lgbt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bolsonariogay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bolsonaro_gay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3" name="Google Shape;15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600" y="478598"/>
            <a:ext cx="374716" cy="374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14"/>
          <p:cNvGraphicFramePr/>
          <p:nvPr/>
        </p:nvGraphicFramePr>
        <p:xfrm>
          <a:off x="5625075" y="84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{38DAB5EF-1ABA-45F2-8D69-89683BB1FAD3}</a:tableStyleId>
              </a:tblPr>
              <a:tblGrid>
                <a:gridCol w="1049550"/>
              </a:tblGrid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Political slogan</a:t>
                      </a:r>
                      <a:endParaRPr i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fechadocombolsonaro45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bolsonaro..mito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bolsonarocapitao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soldadobolsonaro17</a:t>
                      </a:r>
                      <a:endParaRPr sz="7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5" name="Google Shape;15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800" y="478598"/>
            <a:ext cx="374716" cy="374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" name="Google Shape;156;p14"/>
          <p:cNvGraphicFramePr/>
          <p:nvPr/>
        </p:nvGraphicFramePr>
        <p:xfrm>
          <a:off x="6844275" y="84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{38DAB5EF-1ABA-45F2-8D69-89683BB1FAD3}</a:tableStyleId>
              </a:tblPr>
              <a:tblGrid>
                <a:gridCol w="1049550"/>
              </a:tblGrid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memes</a:t>
                      </a:r>
                      <a:endParaRPr i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bolsonarosapecao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bolsonaro_de_calcinha5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bolsonarodescolado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bolsonaroirado</a:t>
                      </a:r>
                      <a:endParaRPr sz="7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7" name="Google Shape;157;p14"/>
          <p:cNvSpPr txBox="1"/>
          <p:nvPr/>
        </p:nvSpPr>
        <p:spPr>
          <a:xfrm>
            <a:off x="1655600" y="3478875"/>
            <a:ext cx="13686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Calibri"/>
                <a:ea typeface="Calibri"/>
                <a:cs typeface="Calibri"/>
                <a:sym typeface="Calibri"/>
              </a:rPr>
              <a:t>Human-like bolsobots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3179600" y="3478875"/>
            <a:ext cx="13686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latin typeface="Calibri"/>
                <a:ea typeface="Calibri"/>
                <a:cs typeface="Calibri"/>
                <a:sym typeface="Calibri"/>
              </a:rPr>
              <a:t>Human-like bolsobots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Google Shape;163;p15"/>
          <p:cNvGraphicFramePr/>
          <p:nvPr/>
        </p:nvGraphicFramePr>
        <p:xfrm>
          <a:off x="0" y="17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{38DAB5EF-1ABA-45F2-8D69-89683BB1FAD3}</a:tableStyleId>
              </a:tblPr>
              <a:tblGrid>
                <a:gridCol w="1314925"/>
                <a:gridCol w="14949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 username</a:t>
                      </a:r>
                      <a:endParaRPr i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i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bolsominion.com.orgulho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PROUD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bolsominionanticomunista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ANTI-COMUNIST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bolsominion14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ACCOUNT NAME REPETITION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bolsominion006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bolsominion22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bolsominion_com_amor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LOVE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bolsominion_opressor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OPRESSOR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bolsominionsoficial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OFFICIAL ACCOUNTS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bolsominionsincero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HONEST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bolsominion_forever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FOREVER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bolsominionvagabundo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TRAMP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bolsominioncareca2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bolsominion_kkkkkkkkkkjk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KKKKKK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soldado_bolsominion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SOLDIER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4" name="Google Shape;1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" y="33700"/>
            <a:ext cx="9001233" cy="50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650" y="58825"/>
            <a:ext cx="57340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2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125" y="1110485"/>
            <a:ext cx="9144003" cy="4987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 b="0" l="0" r="20108" t="0"/>
          <a:stretch/>
        </p:blipFill>
        <p:spPr>
          <a:xfrm>
            <a:off x="2559400" y="400200"/>
            <a:ext cx="2563179" cy="2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 rotWithShape="1">
          <a:blip r:embed="rId4">
            <a:alphaModFix/>
          </a:blip>
          <a:srcRect b="0" l="0" r="20229" t="0"/>
          <a:stretch/>
        </p:blipFill>
        <p:spPr>
          <a:xfrm>
            <a:off x="5314248" y="485550"/>
            <a:ext cx="2619274" cy="2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12725" y="0"/>
            <a:ext cx="5109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February 2022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5314250" y="0"/>
            <a:ext cx="3829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</a:t>
            </a:r>
            <a:r>
              <a:rPr lang="en-GB"/>
              <a:t> 2023</a:t>
            </a:r>
            <a:endParaRPr/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0200"/>
            <a:ext cx="2443133" cy="2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4250" y="3444037"/>
            <a:ext cx="2443125" cy="1952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3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22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73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71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22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573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671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622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720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6769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671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2400" y="34671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300" y="34671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769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8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62200" y="34671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67100" y="34671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/>
        </p:nvSpPr>
        <p:spPr>
          <a:xfrm>
            <a:off x="6781800" y="3529850"/>
            <a:ext cx="145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Bolsominions, February 2022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02476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 txBox="1"/>
          <p:nvPr/>
        </p:nvSpPr>
        <p:spPr>
          <a:xfrm>
            <a:off x="7588425" y="4430750"/>
            <a:ext cx="1454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Bolsominions, February 2022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77280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7588425" y="4430750"/>
            <a:ext cx="1454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Bolsominions, February 2022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